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D176-D23F-453E-83F8-A054C0B2E5A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D176-D23F-453E-83F8-A054C0B2E5A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D176-D23F-453E-83F8-A054C0B2E5A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D176-D23F-453E-83F8-A054C0B2E5A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D176-D23F-453E-83F8-A054C0B2E5A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018D176-D23F-453E-83F8-A054C0B2E5A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D176-D23F-453E-83F8-A054C0B2E5A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D176-D23F-453E-83F8-A054C0B2E5A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D176-D23F-453E-83F8-A054C0B2E5A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D176-D23F-453E-83F8-A054C0B2E5A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018D176-D23F-453E-83F8-A054C0B2E5A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018D176-D23F-453E-83F8-A054C0B2E5A3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Reflect Using Crosswalk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What </a:t>
            </a:r>
            <a:r>
              <a:rPr lang="en-US" dirty="0"/>
              <a:t>changes do we need to make to our classroom instruction, if any?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1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39000"/>
          </a:blip>
          <a:stretch>
            <a:fillRect/>
          </a:stretch>
        </p:blipFill>
        <p:spPr>
          <a:xfrm>
            <a:off x="0" y="0"/>
            <a:ext cx="9144000" cy="70035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" y="457200"/>
            <a:ext cx="9105900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74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 Level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200" dirty="0" smtClean="0"/>
              <a:t>What knowledge and skills </a:t>
            </a:r>
            <a:r>
              <a:rPr lang="en-US" sz="3200" dirty="0"/>
              <a:t>do your students </a:t>
            </a:r>
            <a:r>
              <a:rPr lang="en-US" sz="3200" dirty="0" smtClean="0"/>
              <a:t>need?</a:t>
            </a:r>
          </a:p>
          <a:p>
            <a:r>
              <a:rPr lang="en-US" sz="3200" dirty="0" smtClean="0"/>
              <a:t>What </a:t>
            </a:r>
            <a:r>
              <a:rPr lang="en-US" sz="3200" dirty="0"/>
              <a:t>will you need to do to develop their skills?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1967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289</TotalTime>
  <Words>41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Civic</vt:lpstr>
      <vt:lpstr>Reflect Using Crosswalk</vt:lpstr>
      <vt:lpstr>PowerPoint Presentation</vt:lpstr>
      <vt:lpstr>Grade Level Problems</vt:lpstr>
    </vt:vector>
  </TitlesOfParts>
  <Company>Fleetwood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Amaal Awadalla</dc:creator>
  <cp:lastModifiedBy>Amaal Awadalla</cp:lastModifiedBy>
  <cp:revision>3</cp:revision>
  <dcterms:created xsi:type="dcterms:W3CDTF">2014-01-06T03:25:14Z</dcterms:created>
  <dcterms:modified xsi:type="dcterms:W3CDTF">2014-01-06T17:44:26Z</dcterms:modified>
</cp:coreProperties>
</file>